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61" r:id="rId2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99" autoAdjust="0"/>
    <p:restoredTop sz="94667"/>
  </p:normalViewPr>
  <p:slideViewPr>
    <p:cSldViewPr snapToGrid="0">
      <p:cViewPr>
        <p:scale>
          <a:sx n="90" d="100"/>
          <a:sy n="90" d="100"/>
        </p:scale>
        <p:origin x="2070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564B2-E130-804F-8343-1EA5878A5D48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E9D8B4-CC7E-8D4A-A964-F17D2F0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81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E9D8B4-CC7E-8D4A-A964-F17D2F0843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67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43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74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36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66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82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82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1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0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9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5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24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54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97D231-5407-44D6-8CD8-A343D21F72C6}" type="datetimeFigureOut">
              <a:rPr lang="en-US" smtClean="0"/>
              <a:t>4/2/2024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3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group of red balls in the sky&#10;&#10;Description automatically generated">
            <a:extLst>
              <a:ext uri="{FF2B5EF4-FFF2-40B4-BE49-F238E27FC236}">
                <a16:creationId xmlns:a16="http://schemas.microsoft.com/office/drawing/2014/main" id="{1E8A0384-5F60-C99D-CD7A-CC286DC8D3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014" y="0"/>
            <a:ext cx="2451553" cy="24515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9C28F9-53E5-F460-A587-4C111C8B51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902" t="25697" r="14127" b="17359"/>
          <a:stretch/>
        </p:blipFill>
        <p:spPr>
          <a:xfrm>
            <a:off x="5009748" y="481"/>
            <a:ext cx="4966154" cy="2441806"/>
          </a:xfrm>
          <a:prstGeom prst="rect">
            <a:avLst/>
          </a:prstGeom>
        </p:spPr>
      </p:pic>
      <p:pic>
        <p:nvPicPr>
          <p:cNvPr id="9" name="Picture 8" descr="A circular object in the sky&#10;&#10;Description automatically generated">
            <a:extLst>
              <a:ext uri="{FF2B5EF4-FFF2-40B4-BE49-F238E27FC236}">
                <a16:creationId xmlns:a16="http://schemas.microsoft.com/office/drawing/2014/main" id="{2724E261-A112-81B4-1078-FA98515DD9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4873" y="5013412"/>
            <a:ext cx="2451553" cy="2451553"/>
          </a:xfrm>
          <a:prstGeom prst="rect">
            <a:avLst/>
          </a:prstGeom>
        </p:spPr>
      </p:pic>
      <p:pic>
        <p:nvPicPr>
          <p:cNvPr id="2" name="Picture 1" descr="A group of black boxes with red crosses&#10;&#10;Description automatically generated">
            <a:extLst>
              <a:ext uri="{FF2B5EF4-FFF2-40B4-BE49-F238E27FC236}">
                <a16:creationId xmlns:a16="http://schemas.microsoft.com/office/drawing/2014/main" id="{C18511E2-054B-F979-53D5-3B294C1239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51554" cy="2451554"/>
          </a:xfrm>
          <a:prstGeom prst="rect">
            <a:avLst/>
          </a:prstGeom>
        </p:spPr>
      </p:pic>
      <p:pic>
        <p:nvPicPr>
          <p:cNvPr id="3" name="Picture 2" descr="A yellow square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72E5B761-E9A2-6760-72D2-A347D9BD6B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748" y="2501052"/>
            <a:ext cx="2451554" cy="2451554"/>
          </a:xfrm>
          <a:prstGeom prst="rect">
            <a:avLst/>
          </a:prstGeom>
        </p:spPr>
      </p:pic>
      <p:pic>
        <p:nvPicPr>
          <p:cNvPr id="4" name="Picture 3" descr="A person in uniform standing in front of a target&#10;&#10;Description automatically generated">
            <a:extLst>
              <a:ext uri="{FF2B5EF4-FFF2-40B4-BE49-F238E27FC236}">
                <a16:creationId xmlns:a16="http://schemas.microsoft.com/office/drawing/2014/main" id="{09ACF78D-7F2E-E0A0-B105-6A7B514CC9C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0319"/>
            <a:ext cx="2451554" cy="2451554"/>
          </a:xfrm>
          <a:prstGeom prst="rect">
            <a:avLst/>
          </a:prstGeom>
        </p:spPr>
      </p:pic>
      <p:pic>
        <p:nvPicPr>
          <p:cNvPr id="5" name="Picture 4" descr="A group of red balls&#10;&#10;Description automatically generated">
            <a:extLst>
              <a:ext uri="{FF2B5EF4-FFF2-40B4-BE49-F238E27FC236}">
                <a16:creationId xmlns:a16="http://schemas.microsoft.com/office/drawing/2014/main" id="{53F2684A-AA8A-D752-B461-27EA6A1FB2A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01052"/>
            <a:ext cx="2451554" cy="2451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45073D-8C18-7ED2-C497-0BCB7C11D4F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311" t="12459" r="30975" b="8864"/>
          <a:stretch/>
        </p:blipFill>
        <p:spPr>
          <a:xfrm>
            <a:off x="7524347" y="2505686"/>
            <a:ext cx="2451555" cy="24422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292881-AF0A-ECDD-7468-0BED532273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13413"/>
            <a:ext cx="2451554" cy="24515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1B69DE2-D0FE-1256-1028-A2B11A924A2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748" y="5013413"/>
            <a:ext cx="2451554" cy="2451554"/>
          </a:xfrm>
          <a:prstGeom prst="rect">
            <a:avLst/>
          </a:prstGeom>
        </p:spPr>
      </p:pic>
      <p:pic>
        <p:nvPicPr>
          <p:cNvPr id="14" name="Picture 13" descr="A white object in the sky&#10;&#10;Description automatically generated">
            <a:extLst>
              <a:ext uri="{FF2B5EF4-FFF2-40B4-BE49-F238E27FC236}">
                <a16:creationId xmlns:a16="http://schemas.microsoft.com/office/drawing/2014/main" id="{35D2B88C-CC01-2D94-3E5A-F27ED84A2EA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623" y="5013413"/>
            <a:ext cx="2451554" cy="24515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5410BF0-E971-175D-C389-7937F7FDD7C9}"/>
              </a:ext>
            </a:extLst>
          </p:cNvPr>
          <p:cNvSpPr txBox="1"/>
          <p:nvPr/>
        </p:nvSpPr>
        <p:spPr>
          <a:xfrm>
            <a:off x="2076377" y="197028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919CDA-3999-48EE-CDF9-83B1B934E88C}"/>
              </a:ext>
            </a:extLst>
          </p:cNvPr>
          <p:cNvSpPr txBox="1"/>
          <p:nvPr/>
        </p:nvSpPr>
        <p:spPr>
          <a:xfrm>
            <a:off x="2069965" y="6994035"/>
            <a:ext cx="377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1879C6-E633-625C-D715-731D95A88C3C}"/>
              </a:ext>
            </a:extLst>
          </p:cNvPr>
          <p:cNvSpPr txBox="1"/>
          <p:nvPr/>
        </p:nvSpPr>
        <p:spPr>
          <a:xfrm>
            <a:off x="9626374" y="1970281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4C0468-95B0-F8FC-E5C0-2672B653498D}"/>
              </a:ext>
            </a:extLst>
          </p:cNvPr>
          <p:cNvSpPr txBox="1"/>
          <p:nvPr/>
        </p:nvSpPr>
        <p:spPr>
          <a:xfrm>
            <a:off x="2070767" y="4486308"/>
            <a:ext cx="373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3C5704-C7DF-C628-6D4C-B67278C273FD}"/>
              </a:ext>
            </a:extLst>
          </p:cNvPr>
          <p:cNvSpPr txBox="1"/>
          <p:nvPr/>
        </p:nvSpPr>
        <p:spPr>
          <a:xfrm>
            <a:off x="4577101" y="4486308"/>
            <a:ext cx="335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0C8BF8-680A-BADD-31AE-A73319928A2C}"/>
              </a:ext>
            </a:extLst>
          </p:cNvPr>
          <p:cNvSpPr txBox="1"/>
          <p:nvPr/>
        </p:nvSpPr>
        <p:spPr>
          <a:xfrm>
            <a:off x="9571872" y="4486308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82DBD0-3F41-F3F4-3B42-6B915B970664}"/>
              </a:ext>
            </a:extLst>
          </p:cNvPr>
          <p:cNvSpPr txBox="1"/>
          <p:nvPr/>
        </p:nvSpPr>
        <p:spPr>
          <a:xfrm>
            <a:off x="4665266" y="6994035"/>
            <a:ext cx="261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68550E-5B1E-1006-09D9-B70C64BFBF75}"/>
              </a:ext>
            </a:extLst>
          </p:cNvPr>
          <p:cNvSpPr txBox="1"/>
          <p:nvPr/>
        </p:nvSpPr>
        <p:spPr>
          <a:xfrm>
            <a:off x="7153452" y="6994035"/>
            <a:ext cx="282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B074BF-C426-4B2A-FFCF-2A219AB9E51B}"/>
              </a:ext>
            </a:extLst>
          </p:cNvPr>
          <p:cNvSpPr txBox="1"/>
          <p:nvPr/>
        </p:nvSpPr>
        <p:spPr>
          <a:xfrm>
            <a:off x="9595810" y="6994035"/>
            <a:ext cx="344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F53EA-78F3-6D87-6EE8-374472926269}"/>
              </a:ext>
            </a:extLst>
          </p:cNvPr>
          <p:cNvSpPr txBox="1"/>
          <p:nvPr/>
        </p:nvSpPr>
        <p:spPr>
          <a:xfrm>
            <a:off x="7117725" y="4486308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761A70-DEAF-0B36-2076-8E089D900C43}"/>
              </a:ext>
            </a:extLst>
          </p:cNvPr>
          <p:cNvSpPr txBox="1"/>
          <p:nvPr/>
        </p:nvSpPr>
        <p:spPr>
          <a:xfrm>
            <a:off x="4561071" y="1970281"/>
            <a:ext cx="351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918725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1101</TotalTime>
  <Words>12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12</cp:revision>
  <dcterms:created xsi:type="dcterms:W3CDTF">2024-04-01T20:35:57Z</dcterms:created>
  <dcterms:modified xsi:type="dcterms:W3CDTF">2024-04-02T15:39:41Z</dcterms:modified>
</cp:coreProperties>
</file>

<file path=docProps/thumbnail.jpeg>
</file>